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5"/>
  </p:notesMasterIdLst>
  <p:sldIdLst>
    <p:sldId id="2473" r:id="rId2"/>
    <p:sldId id="2474" r:id="rId3"/>
    <p:sldId id="2475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37AED-4F76-40B8-89F5-74E6BA2BF4F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F1862-7B6F-44CE-99F8-62DF113E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522514"/>
            <a:ext cx="7886700" cy="1705429"/>
          </a:xfrm>
        </p:spPr>
        <p:txBody>
          <a:bodyPr anchor="ctr" anchorCtr="0">
            <a:normAutofit/>
          </a:bodyPr>
          <a:lstStyle>
            <a:lvl1pPr algn="ctr">
              <a:defRPr sz="3600">
                <a:ln>
                  <a:solidFill>
                    <a:schemeClr val="accent1"/>
                  </a:solidFill>
                </a:ln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49" y="2432416"/>
            <a:ext cx="7886699" cy="185910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B576-A0E5-4C38-B233-69719BFEF1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A556CC2-A575-4495-A62D-24775D800B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4431563"/>
            <a:ext cx="7886699" cy="273844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80766933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B576-A0E5-4C38-B233-69719BFEF1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A2DD2E-6776-4D1F-8616-0E0F2F5243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97027"/>
            <a:ext cx="9144000" cy="35282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3523106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58"/>
            <a:ext cx="9144000" cy="4970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DD13D1-9B3F-4595-9987-3281DB268047}" type="datetime1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Chang Liu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D9B576-A0E5-4C38-B233-69719BFEF1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5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98F0-2908-4406-B8B6-A637681F8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Title: </a:t>
            </a:r>
            <a:r>
              <a:rPr lang="en-US" sz="4000" dirty="0"/>
              <a:t>XXXXXXXXXXXXXXXXXXXXXX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6C9EC-3BDD-4570-84C0-DD2DBEBA4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Name Last Name</a:t>
            </a:r>
          </a:p>
          <a:p>
            <a:r>
              <a:rPr lang="en-US" dirty="0"/>
              <a:t>Department of XXX, University of XXX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3193B-D2E1-4C46-BFF0-5C02191AA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Conference Name, Date </a:t>
            </a:r>
          </a:p>
        </p:txBody>
      </p:sp>
    </p:spTree>
    <p:extLst>
      <p:ext uri="{BB962C8B-B14F-4D97-AF65-F5344CB8AC3E}">
        <p14:creationId xmlns:p14="http://schemas.microsoft.com/office/powerpoint/2010/main" val="412480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EB91-F020-4842-976F-A2582F09B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 </a:t>
            </a:r>
            <a:r>
              <a:rPr lang="en-US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6874E-5DDF-4209-A351-5AB92BF84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0F065-6C0B-423F-856A-295F64B7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B576-A0E5-4C38-B233-69719BFEF16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7701EE-E68D-4F75-ACF8-A3FD7887AA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7113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0990-B9B7-FCA4-F508-0BF94DE2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E519-FFED-5761-1A15-979ECFAF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88B10-9F6E-CFB1-8476-F0F76E35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B576-A0E5-4C38-B233-69719BFEF16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00AFF-C611-A013-8AFE-C5EEDA382C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7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23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Title: XXXXXXXXXXXXXXXXXXXXXX</vt:lpstr>
      <vt:lpstr>Title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35</cp:revision>
  <dcterms:created xsi:type="dcterms:W3CDTF">2021-12-18T06:54:54Z</dcterms:created>
  <dcterms:modified xsi:type="dcterms:W3CDTF">2023-09-18T03:04:15Z</dcterms:modified>
</cp:coreProperties>
</file>