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</p:sldMasterIdLst>
  <p:notesMasterIdLst>
    <p:notesMasterId r:id="rId5"/>
  </p:notesMasterIdLst>
  <p:sldIdLst>
    <p:sldId id="2473" r:id="rId2"/>
    <p:sldId id="2474" r:id="rId3"/>
    <p:sldId id="2475" r:id="rId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22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37AED-4F76-40B8-89F5-74E6BA2BF4F6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0F1862-7B6F-44CE-99F8-62DF113E5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877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92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83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75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66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57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348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240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132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650" y="522514"/>
            <a:ext cx="7886700" cy="1705429"/>
          </a:xfrm>
        </p:spPr>
        <p:txBody>
          <a:bodyPr anchor="ctr" anchorCtr="0">
            <a:normAutofit/>
          </a:bodyPr>
          <a:lstStyle>
            <a:lvl1pPr algn="ctr">
              <a:defRPr sz="3600">
                <a:ln>
                  <a:solidFill>
                    <a:schemeClr val="accent1"/>
                  </a:solidFill>
                </a:ln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49" y="2432416"/>
            <a:ext cx="7886699" cy="1859106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9B576-A0E5-4C38-B233-69719BFEF16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A556CC2-A575-4495-A62D-24775D800BA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4431563"/>
            <a:ext cx="7886699" cy="273844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Other information</a:t>
            </a:r>
          </a:p>
        </p:txBody>
      </p:sp>
    </p:spTree>
    <p:extLst>
      <p:ext uri="{BB962C8B-B14F-4D97-AF65-F5344CB8AC3E}">
        <p14:creationId xmlns:p14="http://schemas.microsoft.com/office/powerpoint/2010/main" val="1807669331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9B576-A0E5-4C38-B233-69719BFEF16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A2DD2E-6776-4D1F-8616-0E0F2F5243C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497027"/>
            <a:ext cx="9144000" cy="35282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335231069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-58"/>
            <a:ext cx="9144000" cy="497086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FDD13D1-9B3F-4595-9987-3281DB268047}" type="datetime1">
              <a:rPr lang="en-US" smtClean="0"/>
              <a:pPr/>
              <a:t>9/17/2023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Chang Liu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7D9B576-A0E5-4C38-B233-69719BFEF16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554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698F0-2908-4406-B8B6-A637681F80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00"/>
              <a:t>Title: </a:t>
            </a:r>
            <a:r>
              <a:rPr lang="en-US" sz="4000" dirty="0"/>
              <a:t>XXXXXXXXXXXXXXXXXXXXXX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F6C9EC-3BDD-4570-84C0-DD2DBEBA49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First Name Last Name</a:t>
            </a:r>
          </a:p>
          <a:p>
            <a:r>
              <a:rPr lang="en-US" dirty="0"/>
              <a:t>Department of XXX, University of XXX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83193B-D2E1-4C46-BFF0-5C02191AAA4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Conference Name, Date </a:t>
            </a:r>
          </a:p>
        </p:txBody>
      </p:sp>
    </p:spTree>
    <p:extLst>
      <p:ext uri="{BB962C8B-B14F-4D97-AF65-F5344CB8AC3E}">
        <p14:creationId xmlns:p14="http://schemas.microsoft.com/office/powerpoint/2010/main" val="4124806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3EB91-F020-4842-976F-A2582F09B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Title </a:t>
            </a:r>
            <a:r>
              <a:rPr lang="en-US" dirty="0"/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6874E-5DDF-4209-A351-5AB92BF84B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00F065-6C0B-423F-856A-295F64B76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9B576-A0E5-4C38-B233-69719BFEF160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67701EE-E68D-4F75-ACF8-A3FD7887AA4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971137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30990-B9B7-FCA4-F508-0BF94DE2F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00E519-FFED-5761-1A15-979ECFAFC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488B10-9F6E-CFB1-8476-F0F76E35A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9B576-A0E5-4C38-B233-69719BFEF160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D00AFF-C611-A013-8AFE-C5EEDA382C7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774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23</Words>
  <Application>Microsoft Office PowerPoint</Application>
  <PresentationFormat>On-screen Show (16:9)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Title: XXXXXXXXXXXXXXXXXXXXXX</vt:lpstr>
      <vt:lpstr>Title 1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Owner</cp:lastModifiedBy>
  <cp:revision>35</cp:revision>
  <dcterms:created xsi:type="dcterms:W3CDTF">2021-12-18T06:54:54Z</dcterms:created>
  <dcterms:modified xsi:type="dcterms:W3CDTF">2023-09-18T03:04:15Z</dcterms:modified>
</cp:coreProperties>
</file>